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3"/>
    <p:restoredTop sz="94695"/>
  </p:normalViewPr>
  <p:slideViewPr>
    <p:cSldViewPr snapToGrid="0">
      <p:cViewPr varScale="1">
        <p:scale>
          <a:sx n="166" d="100"/>
          <a:sy n="166" d="100"/>
        </p:scale>
        <p:origin x="1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DDD42-7502-BBB3-88EC-3C8259994F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5DFF5-126C-A34E-806D-D7C834D4FD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4431C0-3F4F-8082-8529-350240CF4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FF9D3-335C-0319-0498-7F147C9A2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B4262-0880-CDE6-5E42-01A80EA26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64711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DAA3C-26BA-B2FC-B713-2875CC645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4C605-3480-CA09-89D5-DB6841968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F38C0-3E39-0C40-83DA-15ACB20E3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1ACEF-EBB0-3182-801A-935C31EA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4BDA3-A454-2256-C64F-2EE977FD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3182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D42EA2-68BA-B713-B5B1-3F8578AAB7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A9C512-D53A-A43E-63A0-BAD19129E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2CB85-321A-DCEC-1E47-82A649C4A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E7F6E-B922-CAAA-1A67-FF4340F28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85920-8EBD-F2D7-A907-B7DC091D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8473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2585A-12D1-90FF-D687-6369404F0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C4C7C-C00E-D0EF-0771-A79FBC3CB9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A119D-A187-C13B-CD3E-272583996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C0175-7941-ACDB-0478-2132F3E54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A16C5C-A6B2-E983-0AED-BD246E0B6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50448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DEB3-5701-7FFB-010A-8C414D7C5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59938-566B-82A0-4AA3-A7E5680C3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D3557-7538-F7C7-856E-FA6CD57CC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4672B-08E3-88E3-3325-884D9149D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79AFC-4AC3-3E8B-1EB7-4B7D8CA84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91997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044D7-BADF-3B89-4EB2-AA9912ABF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DDBDB-A384-C72D-A22A-4EE31A3BE7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2F040C-02D2-131F-2B60-23572F2E76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0E4BB-5E2D-1DB7-9860-4A817AEBC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B2FB4-C449-B986-1E50-B86E7A14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EE127-2DF8-BAF5-2F12-6853D6CB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73514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BAD51-F295-B1D1-5868-831150DB8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DDCDB-8358-6261-E251-E4E7B56F0E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44D9AF-5F03-D485-32FC-49AB5B4DF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5F639C-56C5-5E25-174B-52AE1EFF2E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B5986E-4F62-0F74-00A9-AABC740FBA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EFCC59-2F3D-8EAD-557B-53ECE712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762BE0-05CA-14E4-4437-D0A689F5F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5CFDD7-6C56-72C6-3FE1-7335620A5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65041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67E04-848E-9953-738C-F9C6C2F8B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F9C73A-EF67-791F-9080-E95B372FC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31DB65-0C7B-4E06-4706-F7CAC850F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7911E5-3FF8-4045-0180-499DCC8FC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4469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70198-D1B9-9E4A-0776-F4CD00FA8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2859A2-9509-EA37-AE3B-EE9E4D63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F8B050-7C52-E419-ACCC-A9B204653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02129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A04F9-0A3E-A07C-ECE5-36769A29F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7863C-62AC-E4A1-C01F-E780A72A4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D2C84B-5B3A-B5FD-B2CF-771F0D77BE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93BE91-E1B8-4596-6010-04A9F9173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C4C88E-B1DF-DE01-5F22-70D5306D0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C2489-40F8-6288-1EAB-FB02238D0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66145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4C441-3C11-F922-6A3A-400CCEB11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F1E683-8C69-86B1-AB93-AA5C2D3EFE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5F40C7-14C4-EB5B-C718-F21411A1E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983F1-0C90-EE30-6D71-3CE012CB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0B843-1C97-E3AC-FC8A-CC3F16CED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FFB83-D279-A0D8-DE79-B291C7F8C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67571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861B6-FDE5-C775-D445-8DD236C42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BA2941-B9AB-A47F-5937-BFAF2012F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07963-CC77-EE23-D612-0B335C886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33DBB-D7AE-F74E-A432-200BBFC2A4E4}" type="datetimeFigureOut">
              <a:rPr lang="en-CH" smtClean="0"/>
              <a:t>21.12.2023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74248-7275-7241-5F0E-CE558F1AD1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3C9EC-9217-C0C7-9F64-ED0842DF9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8D2ED-0ABA-534E-8EEB-65AB31B8C187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69081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FDA4FE8-68BE-8722-284C-517BA5F5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428" y="0"/>
            <a:ext cx="2831926" cy="461593"/>
          </a:xfrm>
        </p:spPr>
        <p:txBody>
          <a:bodyPr>
            <a:noAutofit/>
          </a:bodyPr>
          <a:lstStyle/>
          <a:p>
            <a:r>
              <a:rPr lang="en-CH" sz="2000" dirty="0"/>
              <a:t>Raw dentifera assembly</a:t>
            </a:r>
          </a:p>
        </p:txBody>
      </p:sp>
      <p:pic>
        <p:nvPicPr>
          <p:cNvPr id="7" name="Content Placeholder 6" descr="A screenshot of a graph&#10;&#10;Description automatically generated">
            <a:extLst>
              <a:ext uri="{FF2B5EF4-FFF2-40B4-BE49-F238E27FC236}">
                <a16:creationId xmlns:a16="http://schemas.microsoft.com/office/drawing/2014/main" id="{B4D4DD31-714A-78EE-7277-900C2A39C4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461593"/>
            <a:ext cx="5974783" cy="5974783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EED084-4977-88CE-910C-0F99979F2F3E}"/>
              </a:ext>
            </a:extLst>
          </p:cNvPr>
          <p:cNvSpPr txBox="1"/>
          <p:nvPr/>
        </p:nvSpPr>
        <p:spPr>
          <a:xfrm>
            <a:off x="1637439" y="6528637"/>
            <a:ext cx="8917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Contigs must be: linear, GC &gt; 0.35 &amp; &lt; 0.41, Coverage &gt; 1/3 of average, not </a:t>
            </a:r>
            <a:r>
              <a:rPr lang="en-GB" dirty="0" err="1"/>
              <a:t>Pseudomonadota</a:t>
            </a:r>
            <a:r>
              <a:rPr lang="en-CH" dirty="0"/>
              <a:t> 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B7C536F3-1318-78B0-D936-BFF86CADC27E}"/>
              </a:ext>
            </a:extLst>
          </p:cNvPr>
          <p:cNvSpPr txBox="1">
            <a:spLocks/>
          </p:cNvSpPr>
          <p:nvPr/>
        </p:nvSpPr>
        <p:spPr>
          <a:xfrm>
            <a:off x="8287465" y="0"/>
            <a:ext cx="3173849" cy="4615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 dirty="0"/>
              <a:t>Filtered dentifera assembly</a:t>
            </a:r>
          </a:p>
        </p:txBody>
      </p:sp>
      <p:pic>
        <p:nvPicPr>
          <p:cNvPr id="12" name="Picture 11" descr="A screenshot of a graph&#10;&#10;Description automatically generated">
            <a:extLst>
              <a:ext uri="{FF2B5EF4-FFF2-40B4-BE49-F238E27FC236}">
                <a16:creationId xmlns:a16="http://schemas.microsoft.com/office/drawing/2014/main" id="{5A6369CE-0A67-424E-93ED-B8522A665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11429"/>
            <a:ext cx="6120000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638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FDA4FE8-68BE-8722-284C-517BA5F55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428" y="0"/>
            <a:ext cx="2831926" cy="461593"/>
          </a:xfrm>
        </p:spPr>
        <p:txBody>
          <a:bodyPr>
            <a:noAutofit/>
          </a:bodyPr>
          <a:lstStyle/>
          <a:p>
            <a:r>
              <a:rPr lang="en-CH" sz="2000" dirty="0"/>
              <a:t>Raw longispina assembly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EED084-4977-88CE-910C-0F99979F2F3E}"/>
              </a:ext>
            </a:extLst>
          </p:cNvPr>
          <p:cNvSpPr txBox="1"/>
          <p:nvPr/>
        </p:nvSpPr>
        <p:spPr>
          <a:xfrm>
            <a:off x="1637439" y="6531429"/>
            <a:ext cx="8917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Contigs must be: linear, GC &gt; 0.35 &amp; &lt; 0.41, Coverage &gt; 1/3 of average, not </a:t>
            </a:r>
            <a:r>
              <a:rPr lang="en-GB" dirty="0" err="1"/>
              <a:t>Pseudomonadota</a:t>
            </a:r>
            <a:r>
              <a:rPr lang="en-CH" dirty="0"/>
              <a:t> </a:t>
            </a:r>
          </a:p>
        </p:txBody>
      </p:sp>
      <p:pic>
        <p:nvPicPr>
          <p:cNvPr id="5" name="Content Placeholder 4" descr="A screenshot of a graph&#10;&#10;Description automatically generated">
            <a:extLst>
              <a:ext uri="{FF2B5EF4-FFF2-40B4-BE49-F238E27FC236}">
                <a16:creationId xmlns:a16="http://schemas.microsoft.com/office/drawing/2014/main" id="{3E86CFAB-8B56-8D7D-8FD5-252A40101D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411429"/>
            <a:ext cx="6120000" cy="6120000"/>
          </a:xfrm>
        </p:spPr>
      </p:pic>
      <p:sp>
        <p:nvSpPr>
          <p:cNvPr id="6" name="Title 7">
            <a:extLst>
              <a:ext uri="{FF2B5EF4-FFF2-40B4-BE49-F238E27FC236}">
                <a16:creationId xmlns:a16="http://schemas.microsoft.com/office/drawing/2014/main" id="{3CC04C77-A0AE-5ACE-F0DF-1F76058E60CB}"/>
              </a:ext>
            </a:extLst>
          </p:cNvPr>
          <p:cNvSpPr txBox="1">
            <a:spLocks/>
          </p:cNvSpPr>
          <p:nvPr/>
        </p:nvSpPr>
        <p:spPr>
          <a:xfrm>
            <a:off x="8287465" y="0"/>
            <a:ext cx="3173849" cy="4615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H" sz="2000" dirty="0"/>
              <a:t>Filtered longispina assembly</a:t>
            </a:r>
          </a:p>
        </p:txBody>
      </p:sp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22867027-4B48-32E1-1C9F-C6D185CBE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691" y="411429"/>
            <a:ext cx="6120000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1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43A23-7776-11FE-0AD1-9C9265376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Autofit/>
          </a:bodyPr>
          <a:lstStyle/>
          <a:p>
            <a:r>
              <a:rPr lang="en-CH" sz="2000" dirty="0"/>
              <a:t>Between assembly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87E1-A1EC-7350-338B-E9FF4E5D1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8D1D48-0F4A-C8CC-87B7-723CD0A19C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"/>
          <a:stretch/>
        </p:blipFill>
        <p:spPr>
          <a:xfrm>
            <a:off x="3352800" y="762000"/>
            <a:ext cx="6172200" cy="609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EFCDB1-3098-8739-72CE-9804F33CA515}"/>
              </a:ext>
            </a:extLst>
          </p:cNvPr>
          <p:cNvSpPr txBox="1"/>
          <p:nvPr/>
        </p:nvSpPr>
        <p:spPr>
          <a:xfrm>
            <a:off x="5965371" y="392668"/>
            <a:ext cx="1281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i="1" dirty="0"/>
              <a:t>D. dentifera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B32CBA-B42D-CB52-2165-2305203F09E8}"/>
              </a:ext>
            </a:extLst>
          </p:cNvPr>
          <p:cNvSpPr txBox="1"/>
          <p:nvPr/>
        </p:nvSpPr>
        <p:spPr>
          <a:xfrm rot="5400000">
            <a:off x="9013740" y="3625334"/>
            <a:ext cx="1391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i="1" dirty="0"/>
              <a:t>D. longispina</a:t>
            </a:r>
          </a:p>
        </p:txBody>
      </p:sp>
    </p:spTree>
    <p:extLst>
      <p:ext uri="{BB962C8B-B14F-4D97-AF65-F5344CB8AC3E}">
        <p14:creationId xmlns:p14="http://schemas.microsoft.com/office/powerpoint/2010/main" val="415010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43A23-7776-11FE-0AD1-9C9265376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Autofit/>
          </a:bodyPr>
          <a:lstStyle/>
          <a:p>
            <a:r>
              <a:rPr lang="en-CH" sz="2000" dirty="0"/>
              <a:t>Between assembly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787E1-A1EC-7350-338B-E9FF4E5D1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EFCDB1-3098-8739-72CE-9804F33CA515}"/>
              </a:ext>
            </a:extLst>
          </p:cNvPr>
          <p:cNvSpPr txBox="1"/>
          <p:nvPr/>
        </p:nvSpPr>
        <p:spPr>
          <a:xfrm>
            <a:off x="5965371" y="392668"/>
            <a:ext cx="114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i="1" dirty="0"/>
              <a:t>D. galeata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94D707-D69C-FFE2-6DDB-CA911D298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503" y="708937"/>
            <a:ext cx="6276637" cy="61490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B32CBA-B42D-CB52-2165-2305203F09E8}"/>
              </a:ext>
            </a:extLst>
          </p:cNvPr>
          <p:cNvSpPr txBox="1"/>
          <p:nvPr/>
        </p:nvSpPr>
        <p:spPr>
          <a:xfrm rot="5400000">
            <a:off x="9068755" y="3625334"/>
            <a:ext cx="1281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i="1" dirty="0"/>
              <a:t>D. dentifera</a:t>
            </a:r>
          </a:p>
        </p:txBody>
      </p:sp>
    </p:spTree>
    <p:extLst>
      <p:ext uri="{BB962C8B-B14F-4D97-AF65-F5344CB8AC3E}">
        <p14:creationId xmlns:p14="http://schemas.microsoft.com/office/powerpoint/2010/main" val="1588319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72</Words>
  <Application>Microsoft Macintosh PowerPoint</Application>
  <PresentationFormat>Widescreen</PresentationFormat>
  <Paragraphs>12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Raw dentifera assembly</vt:lpstr>
      <vt:lpstr>Raw longispina assembly</vt:lpstr>
      <vt:lpstr>Between assembly comparison</vt:lpstr>
      <vt:lpstr>Between assembly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Raw dentifera assembly</dc:title>
  <dc:creator>Pascal Angst</dc:creator>
  <cp:lastModifiedBy>Pascal Angst</cp:lastModifiedBy>
  <cp:revision>1</cp:revision>
  <dcterms:created xsi:type="dcterms:W3CDTF">2023-12-21T07:47:17Z</dcterms:created>
  <dcterms:modified xsi:type="dcterms:W3CDTF">2023-12-21T08:04:07Z</dcterms:modified>
</cp:coreProperties>
</file>

<file path=docProps/thumbnail.jpeg>
</file>